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21/04/2020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s-UY" dirty="0" smtClean="0"/>
              <a:t>“En el bosque”</a:t>
            </a:r>
            <a:endParaRPr lang="es-U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Y" dirty="0" smtClean="0"/>
              <a:t>Cierre del análisis</a:t>
            </a:r>
            <a:endParaRPr lang="es-UY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Tarea 1 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s-UY" dirty="0" smtClean="0"/>
              <a:t>Averigua qué es el “perspectivismo” y qué relación tiene con los conceptos objetividad y subjetividad”</a:t>
            </a:r>
          </a:p>
          <a:p>
            <a:pPr marL="457200" indent="-457200">
              <a:buAutoNum type="arabicPeriod"/>
            </a:pPr>
            <a:r>
              <a:rPr lang="es-UY" dirty="0" smtClean="0"/>
              <a:t>Investiga qué teorías existen sobre el concepto de verdad. </a:t>
            </a:r>
          </a:p>
          <a:p>
            <a:pPr marL="457200" indent="-457200">
              <a:buAutoNum type="arabicPeriod"/>
            </a:pPr>
            <a:r>
              <a:rPr lang="es-UY" dirty="0" smtClean="0"/>
              <a:t>Explica cuál es el tema del cuento y cómo has llegado a esa conclusión. </a:t>
            </a:r>
            <a:endParaRPr lang="es-UY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48691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Tarea 2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UY" dirty="0" smtClean="0"/>
              <a:t>Escribe el análisis literario del cuento “En el bosque”</a:t>
            </a:r>
          </a:p>
          <a:p>
            <a:endParaRPr lang="es-UY" dirty="0"/>
          </a:p>
          <a:p>
            <a:r>
              <a:rPr lang="es-UY" dirty="0" smtClean="0"/>
              <a:t>IMPORTANTE</a:t>
            </a:r>
          </a:p>
          <a:p>
            <a:pPr marL="0" indent="0">
              <a:buNone/>
            </a:pPr>
            <a:r>
              <a:rPr lang="es-UY" dirty="0" smtClean="0"/>
              <a:t>Para ayudarte a escribir el análisis he creado un video que puedes consultar cada vez que lo creas necesario. </a:t>
            </a:r>
          </a:p>
          <a:p>
            <a:pPr marL="0" indent="0">
              <a:buNone/>
            </a:pPr>
            <a:r>
              <a:rPr lang="es-UY" dirty="0" smtClean="0"/>
              <a:t>El video aparece en la página Web de la clase con el título </a:t>
            </a:r>
            <a:r>
              <a:rPr lang="es-UY" dirty="0" smtClean="0">
                <a:solidFill>
                  <a:srgbClr val="FF0000"/>
                </a:solidFill>
              </a:rPr>
              <a:t>¿Y ahora qué hago? Pasos para un análisis literario. </a:t>
            </a:r>
            <a:endParaRPr lang="es-UY" dirty="0">
              <a:solidFill>
                <a:srgbClr val="FF0000"/>
              </a:solidFill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1960" y="57747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</TotalTime>
  <Words>112</Words>
  <Application>Microsoft Office PowerPoint</Application>
  <PresentationFormat>Presentación en pantalla (4:3)</PresentationFormat>
  <Paragraphs>12</Paragraphs>
  <Slides>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Mirador</vt:lpstr>
      <vt:lpstr>“En el bosque”</vt:lpstr>
      <vt:lpstr>Tarea 1 </vt:lpstr>
      <vt:lpstr>Tarea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“En el bosque”</dc:title>
  <cp:lastModifiedBy>Naty Obelar</cp:lastModifiedBy>
  <cp:revision>2</cp:revision>
  <dcterms:modified xsi:type="dcterms:W3CDTF">2020-04-21T15:05:54Z</dcterms:modified>
</cp:coreProperties>
</file>