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21/04/2020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21/04/2020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21/04/2020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21/04/2020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21/04/2020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21/04/2020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21/04/2020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21/04/2020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21/04/2020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21/04/2020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21/04/2020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21/04/2020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https/estudio-literatura.webnode.com.u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1752601"/>
            <a:ext cx="8856984" cy="1829761"/>
          </a:xfrm>
        </p:spPr>
        <p:txBody>
          <a:bodyPr/>
          <a:lstStyle/>
          <a:p>
            <a:pPr algn="l"/>
            <a:r>
              <a:rPr lang="es-MX" dirty="0" smtClean="0"/>
              <a:t>Modalidad de trabajo a distancia 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s-MX" dirty="0" smtClean="0"/>
              <a:t>Primer encuentro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86640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Mensajes por </a:t>
            </a:r>
            <a:r>
              <a:rPr lang="es-MX" dirty="0" smtClean="0"/>
              <a:t>CREA</a:t>
            </a:r>
          </a:p>
          <a:p>
            <a:r>
              <a:rPr lang="es-MX" dirty="0" smtClean="0"/>
              <a:t>Entrega </a:t>
            </a:r>
            <a:r>
              <a:rPr lang="es-MX" dirty="0" smtClean="0"/>
              <a:t>de tareas por la </a:t>
            </a:r>
            <a:r>
              <a:rPr lang="es-MX" dirty="0" smtClean="0"/>
              <a:t>plataforma CREA</a:t>
            </a:r>
            <a:endParaRPr lang="es-MX" dirty="0" smtClean="0"/>
          </a:p>
          <a:p>
            <a:r>
              <a:rPr lang="es-MX" dirty="0" smtClean="0"/>
              <a:t>Tareas una vez a la semana (con plazo de diez días)</a:t>
            </a:r>
          </a:p>
          <a:p>
            <a:r>
              <a:rPr lang="es-MX" dirty="0" smtClean="0"/>
              <a:t>Revisar la página</a:t>
            </a:r>
            <a:r>
              <a:rPr lang="es-MX" dirty="0" smtClean="0">
                <a:solidFill>
                  <a:srgbClr val="FF0000"/>
                </a:solidFill>
              </a:rPr>
              <a:t>: </a:t>
            </a:r>
            <a:r>
              <a:rPr lang="es-UY" dirty="0">
                <a:solidFill>
                  <a:srgbClr val="FF0000"/>
                </a:solidFill>
                <a:hlinkClick r:id="rId2"/>
              </a:rPr>
              <a:t>https</a:t>
            </a:r>
            <a:r>
              <a:rPr lang="es-UY" dirty="0" smtClean="0">
                <a:solidFill>
                  <a:srgbClr val="FF0000"/>
                </a:solidFill>
                <a:hlinkClick r:id="rId2"/>
              </a:rPr>
              <a:t>://</a:t>
            </a:r>
            <a:r>
              <a:rPr lang="es-UY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s-UY" dirty="0" smtClean="0">
                <a:solidFill>
                  <a:srgbClr val="FF0000"/>
                </a:solidFill>
                <a:hlinkClick r:id="rId2"/>
              </a:rPr>
              <a:t>estudio-literatura.webnode.com.uy</a:t>
            </a:r>
            <a:r>
              <a:rPr lang="es-UY" dirty="0" smtClean="0">
                <a:solidFill>
                  <a:srgbClr val="FF0000"/>
                </a:solidFill>
              </a:rPr>
              <a:t> </a:t>
            </a:r>
            <a:r>
              <a:rPr lang="es-MX" dirty="0" smtClean="0"/>
              <a:t>todos </a:t>
            </a:r>
            <a:r>
              <a:rPr lang="es-MX" dirty="0" smtClean="0"/>
              <a:t>los lunes </a:t>
            </a:r>
          </a:p>
          <a:p>
            <a:r>
              <a:rPr lang="es-MX" dirty="0" smtClean="0"/>
              <a:t>Comunicación por videoconferencia una vez por semana. </a:t>
            </a:r>
          </a:p>
          <a:p>
            <a:r>
              <a:rPr lang="es-MX" dirty="0" smtClean="0">
                <a:solidFill>
                  <a:srgbClr val="C00000"/>
                </a:solidFill>
              </a:rPr>
              <a:t>Respetar horarios y días</a:t>
            </a:r>
          </a:p>
          <a:p>
            <a:r>
              <a:rPr lang="es-MX" dirty="0" smtClean="0"/>
              <a:t>Entrega de evaluación en mayo. </a:t>
            </a:r>
          </a:p>
          <a:p>
            <a:endParaRPr lang="es-UY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 tener en cuenta: 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909582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MX" dirty="0" smtClean="0"/>
              <a:t>Título de la tarea: </a:t>
            </a:r>
          </a:p>
          <a:p>
            <a:pPr marL="109728" indent="0">
              <a:buNone/>
            </a:pPr>
            <a:r>
              <a:rPr lang="es-MX" dirty="0" smtClean="0"/>
              <a:t>Ejemplo: </a:t>
            </a:r>
            <a:r>
              <a:rPr lang="es-MX" i="1" dirty="0" smtClean="0"/>
              <a:t>Tarea 1</a:t>
            </a:r>
            <a:r>
              <a:rPr lang="es-MX" i="1" dirty="0" smtClean="0"/>
              <a:t>: Título de la tarea </a:t>
            </a:r>
            <a:endParaRPr lang="es-MX" i="1" dirty="0" smtClean="0"/>
          </a:p>
          <a:p>
            <a:pPr marL="109728" indent="0">
              <a:buNone/>
            </a:pPr>
            <a:endParaRPr lang="es-MX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MX" dirty="0" smtClean="0"/>
              <a:t>Nombre, Apellido y grupo. </a:t>
            </a:r>
          </a:p>
          <a:p>
            <a:pPr marL="109728" indent="0">
              <a:buNone/>
            </a:pPr>
            <a:endParaRPr lang="es-MX" i="1" dirty="0"/>
          </a:p>
          <a:p>
            <a:pPr marL="109728" indent="0">
              <a:buNone/>
            </a:pPr>
            <a:endParaRPr lang="es-UY" i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Sobre el envío de tareas: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103344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</TotalTime>
  <Words>91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Modalidad de trabajo a distancia </vt:lpstr>
      <vt:lpstr>A tener en cuenta: </vt:lpstr>
      <vt:lpstr>Sobre el envío de tareas: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Modalidad de trabajo a distancia</dc:title>
  <dc:creator>Naty Obelar</dc:creator>
  <cp:lastModifiedBy>Naty Obelar</cp:lastModifiedBy>
  <cp:revision>4</cp:revision>
  <dcterms:modified xsi:type="dcterms:W3CDTF">2020-04-21T13:53:38Z</dcterms:modified>
</cp:coreProperties>
</file>